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DC98-4126-4590-8AFB-0B8FDD49B3A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797C-6659-4575-AB81-6AA035C27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DC98-4126-4590-8AFB-0B8FDD49B3A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797C-6659-4575-AB81-6AA035C27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DC98-4126-4590-8AFB-0B8FDD49B3A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797C-6659-4575-AB81-6AA035C27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DC98-4126-4590-8AFB-0B8FDD49B3A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797C-6659-4575-AB81-6AA035C27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DC98-4126-4590-8AFB-0B8FDD49B3A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797C-6659-4575-AB81-6AA035C27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DC98-4126-4590-8AFB-0B8FDD49B3A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797C-6659-4575-AB81-6AA035C27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DC98-4126-4590-8AFB-0B8FDD49B3A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797C-6659-4575-AB81-6AA035C27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DC98-4126-4590-8AFB-0B8FDD49B3A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797C-6659-4575-AB81-6AA035C27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DC98-4126-4590-8AFB-0B8FDD49B3A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797C-6659-4575-AB81-6AA035C27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DC98-4126-4590-8AFB-0B8FDD49B3A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797C-6659-4575-AB81-6AA035C27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DC98-4126-4590-8AFB-0B8FDD49B3A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4797C-6659-4575-AB81-6AA035C27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DC98-4126-4590-8AFB-0B8FDD49B3A2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4797C-6659-4575-AB81-6AA035C27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58-16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290"/>
            <a:ext cx="7620000" cy="61150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/>
              </a:rPr>
              <a:t>Облачные технологии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/>
              <a:t>Облачные технологии </a:t>
            </a:r>
            <a:r>
              <a:rPr lang="ru-RU" dirty="0"/>
              <a:t>– форма обработки данных, в которой компьютерные ресурсы </a:t>
            </a:r>
            <a:r>
              <a:rPr lang="ru-RU" dirty="0" smtClean="0"/>
              <a:t>предоставляются </a:t>
            </a:r>
            <a:r>
              <a:rPr lang="ru-RU" dirty="0"/>
              <a:t>пользователю как </a:t>
            </a:r>
            <a:r>
              <a:rPr lang="ru-RU" b="1" dirty="0"/>
              <a:t>Интернет-сервис.</a:t>
            </a:r>
            <a:r>
              <a:rPr lang="ru-RU" dirty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sz="2400" i="1" dirty="0" smtClean="0"/>
              <a:t>Пользователь </a:t>
            </a:r>
            <a:r>
              <a:rPr lang="ru-RU" sz="2400" i="1" dirty="0"/>
              <a:t>имеет доступ к собственным данным, но не может управлять и не должен заботиться об инфраструктуре, операционной системе и собственно программном обеспечении.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9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 наши дни широко распространены облачные технологии в данных видах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ru-RU" dirty="0" err="1" smtClean="0"/>
              <a:t>Онлайн-приложения</a:t>
            </a:r>
            <a:endParaRPr lang="ru-RU" dirty="0" smtClean="0"/>
          </a:p>
          <a:p>
            <a:r>
              <a:rPr lang="ru-RU" dirty="0" smtClean="0"/>
              <a:t>Хранение данных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Онлайн</a:t>
            </a:r>
            <a:r>
              <a:rPr lang="ru-RU" dirty="0" smtClean="0"/>
              <a:t> приложения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F:\google_apps_circle_RESIZ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4607090" cy="5211771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357298"/>
            <a:ext cx="435771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Облачные хранилища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F:\Skydrive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600325"/>
            <a:ext cx="5429256" cy="4257675"/>
          </a:xfrm>
          <a:prstGeom prst="rect">
            <a:avLst/>
          </a:prstGeom>
          <a:noFill/>
        </p:spPr>
      </p:pic>
      <p:pic>
        <p:nvPicPr>
          <p:cNvPr id="3074" name="Picture 2" descr="F:\p4307137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071546"/>
            <a:ext cx="4286280" cy="3905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Несмотря на очевидные преимущества, саму концепцию облачных технологий немало критикуют, причем с самых разных сторон. Главные претензии связаны с безопасностью (достаточно ли надежно защищены данные в облаке? И нет ли вероятности того, что сам владелец </a:t>
            </a:r>
            <a:r>
              <a:rPr lang="ru-RU" dirty="0" err="1" smtClean="0"/>
              <a:t>дата-центра</a:t>
            </a:r>
            <a:r>
              <a:rPr lang="ru-RU" dirty="0" smtClean="0"/>
              <a:t> решит воспользоваться вашими данными?) Мы сейчас не будем увязать в полемике, тем более что эти моменты действительно не так уж и очевидны.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F:\коней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51723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181</TotalTime>
  <Words>12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Облачные технологии</vt:lpstr>
      <vt:lpstr>Презентация PowerPoint</vt:lpstr>
      <vt:lpstr>2</vt:lpstr>
      <vt:lpstr>Онлайн приложения</vt:lpstr>
      <vt:lpstr>Облачные хранилища</vt:lpstr>
      <vt:lpstr>Вывод</vt:lpstr>
      <vt:lpstr>Спасибо за внимание!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Облачные технологии</dc:title>
  <dc:creator>IRONMANN (AKA SHAMAN)</dc:creator>
  <cp:lastModifiedBy>Админ</cp:lastModifiedBy>
  <cp:revision>9</cp:revision>
  <dcterms:created xsi:type="dcterms:W3CDTF">2012-09-18T14:20:12Z</dcterms:created>
  <dcterms:modified xsi:type="dcterms:W3CDTF">2017-01-24T16:47:53Z</dcterms:modified>
</cp:coreProperties>
</file>